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3929F6-D114-4082-B103-6EA6DD0126FB}" v="2" dt="2024-04-23T17:05:13.4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err="1">
                <a:solidFill>
                  <a:srgbClr val="2F5496"/>
                </a:solidFill>
              </a:rPr>
              <a:t>Nivetha</a:t>
            </a:r>
            <a:r>
              <a:rPr lang="en-US" sz="2000" b="1" dirty="0">
                <a:solidFill>
                  <a:srgbClr val="2F5496"/>
                </a:solidFill>
                <a:latin typeface="Arial"/>
                <a:ea typeface="Arial"/>
                <a:cs typeface="Arial"/>
                <a:sym typeface="Arial"/>
              </a:rPr>
              <a:t> S – AU810021102026</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sz="2600" dirty="0">
                <a:latin typeface="Arial"/>
                <a:ea typeface="Arial"/>
                <a:cs typeface="Arial"/>
                <a:sym typeface="Arial"/>
              </a:rPr>
              <a:t>https://github.com/N5ivetha/N5ivetha/blob/main/S%20Nivetha_au810021102026.ipynb</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N5ivetha_S Nivetha_au810021102026.ipynb at main · N5ivetha_N5ivetha - Google Chrome 2024-04-23 22-30-29">
            <a:hlinkClick r:id="" action="ppaction://media"/>
            <a:extLst>
              <a:ext uri="{FF2B5EF4-FFF2-40B4-BE49-F238E27FC236}">
                <a16:creationId xmlns:a16="http://schemas.microsoft.com/office/drawing/2014/main" id="{F395F554-97FC-C593-C98C-F9E24142E03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74606" y="1358124"/>
            <a:ext cx="8750710" cy="49334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572</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AKSHAYA VELMURUGAN</dc:creator>
  <cp:lastModifiedBy>AKSHAYA VELMURUGAN</cp:lastModifiedBy>
  <cp:revision>4</cp:revision>
  <dcterms:modified xsi:type="dcterms:W3CDTF">2024-04-23T17:08:15Z</dcterms:modified>
</cp:coreProperties>
</file>